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89" r:id="rId2"/>
    <p:sldId id="290" r:id="rId3"/>
    <p:sldId id="271" r:id="rId4"/>
    <p:sldId id="272" r:id="rId5"/>
    <p:sldId id="291" r:id="rId6"/>
    <p:sldId id="273" r:id="rId7"/>
    <p:sldId id="292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269" r:id="rId22"/>
  </p:sldIdLst>
  <p:sldSz cx="9144000" cy="6858000" type="screen4x3"/>
  <p:notesSz cx="6832600" cy="99631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2" autoAdjust="0"/>
    <p:restoredTop sz="94660"/>
  </p:normalViewPr>
  <p:slideViewPr>
    <p:cSldViewPr>
      <p:cViewPr varScale="1">
        <p:scale>
          <a:sx n="74" d="100"/>
          <a:sy n="74" d="100"/>
        </p:scale>
        <p:origin x="145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793" cy="4981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70226" y="0"/>
            <a:ext cx="2960793" cy="4981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5B77C-15A2-4068-8ED2-31C220287908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7713"/>
            <a:ext cx="4978400" cy="3735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3260" y="4732496"/>
            <a:ext cx="5466080" cy="4483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63263"/>
            <a:ext cx="2960793" cy="4981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70226" y="9463263"/>
            <a:ext cx="2960793" cy="4981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ACADF-B76C-4DF1-9444-BCDF819070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МАДОУ «Детский сад № 13»</a:t>
            </a:r>
          </a:p>
        </p:txBody>
      </p:sp>
      <p:sp>
        <p:nvSpPr>
          <p:cNvPr id="25602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4" name="Picture 4" descr="C:\Users\Марина Семеновна\Desktop\22cb004a2f3ad05bc6c9f9eef9e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73216"/>
            <a:ext cx="9144000" cy="1484784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11560" y="1124744"/>
            <a:ext cx="8229600" cy="266429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«Путеводитель по младшей группе»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(преобразование развивающей 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предметно-пространственной 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среды)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076056" y="4293096"/>
            <a:ext cx="3816424" cy="115212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Мельникова Любовь Петровна,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воспитатель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88640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2 часть «Маркеры игрового пространства»</a:t>
            </a:r>
          </a:p>
        </p:txBody>
      </p:sp>
      <p:pic>
        <p:nvPicPr>
          <p:cNvPr id="8" name="Picture 4" descr="C:\Users\Марина Семеновна\Desktop\22cb004a2f3ad05bc6c9f9eef9e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73216"/>
            <a:ext cx="9144000" cy="1484784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5916" y="764703"/>
            <a:ext cx="4717200" cy="32403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010950"/>
            <a:ext cx="4464496" cy="332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0069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88640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2 часть «Маркеры игрового пространства»</a:t>
            </a:r>
          </a:p>
        </p:txBody>
      </p:sp>
      <p:pic>
        <p:nvPicPr>
          <p:cNvPr id="8" name="Picture 4" descr="C:\Users\Марина Семеновна\Desktop\22cb004a2f3ad05bc6c9f9eef9e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73216"/>
            <a:ext cx="9144000" cy="1484784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980728"/>
            <a:ext cx="3456384" cy="4349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692696"/>
            <a:ext cx="4512501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0069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88640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2 часть «Маркеры игрового пространства»</a:t>
            </a:r>
          </a:p>
        </p:txBody>
      </p:sp>
      <p:pic>
        <p:nvPicPr>
          <p:cNvPr id="8" name="Picture 4" descr="C:\Users\Марина Семеновна\Desktop\22cb004a2f3ad05bc6c9f9eef9e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73216"/>
            <a:ext cx="9144000" cy="1484784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764704"/>
            <a:ext cx="3363838" cy="44851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692696"/>
            <a:ext cx="345638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0069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88640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3 часть «Элементы группового пространства»</a:t>
            </a:r>
          </a:p>
        </p:txBody>
      </p:sp>
      <p:pic>
        <p:nvPicPr>
          <p:cNvPr id="8" name="Picture 4" descr="C:\Users\Марина Семеновна\Desktop\22cb004a2f3ad05bc6c9f9eef9e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73216"/>
            <a:ext cx="9144000" cy="1484784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340768"/>
            <a:ext cx="5265538" cy="39491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709707">
            <a:off x="6313628" y="1044192"/>
            <a:ext cx="2354349" cy="318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0069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88640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3 часть «Элементы группового пространства»</a:t>
            </a:r>
          </a:p>
        </p:txBody>
      </p:sp>
      <p:pic>
        <p:nvPicPr>
          <p:cNvPr id="8" name="Picture 4" descr="C:\Users\Марина Семеновна\Desktop\22cb004a2f3ad05bc6c9f9eef9e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73216"/>
            <a:ext cx="9144000" cy="1484784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1628800"/>
            <a:ext cx="2808312" cy="37444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692696"/>
            <a:ext cx="5148064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0069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88640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3 часть «Элементы группового пространства»</a:t>
            </a:r>
          </a:p>
        </p:txBody>
      </p:sp>
      <p:pic>
        <p:nvPicPr>
          <p:cNvPr id="8" name="Picture 4" descr="C:\Users\Марина Семеновна\Desktop\22cb004a2f3ad05bc6c9f9eef9e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73216"/>
            <a:ext cx="9144000" cy="1484784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76089" y="412143"/>
            <a:ext cx="3528392" cy="43775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2276872"/>
            <a:ext cx="4043940" cy="303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0069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88640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3 часть «Элементы группового пространства»</a:t>
            </a:r>
          </a:p>
        </p:txBody>
      </p:sp>
      <p:pic>
        <p:nvPicPr>
          <p:cNvPr id="8" name="Picture 4" descr="C:\Users\Марина Семеновна\Desktop\22cb004a2f3ad05bc6c9f9eef9e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73216"/>
            <a:ext cx="9144000" cy="1484784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84168" y="692696"/>
            <a:ext cx="2808312" cy="32763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764704"/>
            <a:ext cx="3698666" cy="27739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2348880"/>
            <a:ext cx="2376264" cy="316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0069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88640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3 часть «Элементы группового пространства»</a:t>
            </a:r>
          </a:p>
        </p:txBody>
      </p:sp>
      <p:pic>
        <p:nvPicPr>
          <p:cNvPr id="8" name="Picture 4" descr="C:\Users\Марина Семеновна\Desktop\22cb004a2f3ad05bc6c9f9eef9e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73216"/>
            <a:ext cx="9144000" cy="1484784"/>
          </a:xfrm>
          <a:prstGeom prst="rect">
            <a:avLst/>
          </a:prstGeom>
          <a:noFill/>
        </p:spPr>
      </p:pic>
      <p:pic>
        <p:nvPicPr>
          <p:cNvPr id="48130" name="Picture 2" descr="C:\Users\Марина Семеновна\Desktop\imag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764704"/>
            <a:ext cx="3456384" cy="4608512"/>
          </a:xfrm>
          <a:prstGeom prst="rect">
            <a:avLst/>
          </a:prstGeom>
          <a:noFill/>
        </p:spPr>
      </p:pic>
      <p:pic>
        <p:nvPicPr>
          <p:cNvPr id="48131" name="Picture 3" descr="C:\Users\Марина Семеновна\Desktop\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594" y="764704"/>
            <a:ext cx="3072341" cy="4608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990069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3394720" cy="1152128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effectLst/>
                <a:latin typeface="Times New Roman" pitchFamily="18" charset="0"/>
                <a:cs typeface="Times New Roman" pitchFamily="18" charset="0"/>
              </a:rPr>
              <a:t>Рабочая «зона» - «ПОСЛЕ»</a:t>
            </a:r>
          </a:p>
        </p:txBody>
      </p:sp>
      <p:sp>
        <p:nvSpPr>
          <p:cNvPr id="25602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4" name="Picture 4" descr="C:\Users\Марина Семеновна\Desktop\22cb004a2f3ad05bc6c9f9eef9e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73216"/>
            <a:ext cx="9144000" cy="1484784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492896"/>
            <a:ext cx="3079114" cy="2520280"/>
          </a:xfrm>
          <a:prstGeom prst="rect">
            <a:avLst/>
          </a:prstGeom>
        </p:spPr>
      </p:pic>
      <p:pic>
        <p:nvPicPr>
          <p:cNvPr id="49154" name="Picture 2" descr="C:\Users\Марина Семеновна\Desktop\Mbpbdgl4_kk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620688"/>
            <a:ext cx="5059144" cy="331236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Марина Семеновна\Desktop\22cb004a2f3ad05bc6c9f9eef9e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73216"/>
            <a:ext cx="9144000" cy="1484784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272808" cy="864096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effectLst/>
                <a:latin typeface="Times New Roman" pitchFamily="18" charset="0"/>
                <a:cs typeface="Times New Roman" pitchFamily="18" charset="0"/>
              </a:rPr>
              <a:t>Спокойная «зона» - «ПОСЛЕ»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908720"/>
            <a:ext cx="576064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7790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548680"/>
            <a:ext cx="3394720" cy="1152128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effectLst/>
                <a:latin typeface="Times New Roman" pitchFamily="18" charset="0"/>
                <a:cs typeface="Times New Roman" pitchFamily="18" charset="0"/>
              </a:rPr>
              <a:t>Рабочая «зона» - «ДО»</a:t>
            </a:r>
          </a:p>
        </p:txBody>
      </p:sp>
      <p:sp>
        <p:nvSpPr>
          <p:cNvPr id="25602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4" name="Picture 4" descr="C:\Users\Марина Семеновна\Desktop\22cb004a2f3ad05bc6c9f9eef9e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73216"/>
            <a:ext cx="9144000" cy="1484784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1988840"/>
            <a:ext cx="4536504" cy="34023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511" y="260648"/>
            <a:ext cx="4896545" cy="359079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Марина Семеновна\Desktop\22cb004a2f3ad05bc6c9f9eef9e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73216"/>
            <a:ext cx="9144000" cy="1484784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344816" cy="720080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effectLst/>
                <a:latin typeface="Times New Roman" pitchFamily="18" charset="0"/>
                <a:cs typeface="Times New Roman" pitchFamily="18" charset="0"/>
              </a:rPr>
              <a:t>Активная «зона» - «ПОСЛЕ»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908720"/>
            <a:ext cx="5904656" cy="442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07554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Марина Семеновна\Desktop\22cb004a2f3ad05bc6c9f9eef9e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73216"/>
            <a:ext cx="9144000" cy="14847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764704"/>
            <a:ext cx="8064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«…Надо давать прежде, </a:t>
            </a:r>
          </a:p>
          <a:p>
            <a:pPr algn="r"/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чем получать, </a:t>
            </a:r>
          </a:p>
          <a:p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строить прежде,</a:t>
            </a:r>
          </a:p>
          <a:p>
            <a:pPr algn="r"/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чем поселять»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7984" y="3933056"/>
            <a:ext cx="43304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</a:rPr>
              <a:t>Антуан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</a:rPr>
              <a:t> де Сент-Экзюпери</a:t>
            </a:r>
          </a:p>
          <a:p>
            <a:pPr algn="r"/>
            <a:r>
              <a:rPr lang="ru-RU" sz="2400" i="1" dirty="0">
                <a:solidFill>
                  <a:schemeClr val="accent1">
                    <a:lumMod val="75000"/>
                  </a:schemeClr>
                </a:solidFill>
              </a:rPr>
              <a:t>«Маленький принц»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23928" y="404664"/>
            <a:ext cx="4104456" cy="5040560"/>
          </a:xfrm>
          <a:prstGeom prst="rect">
            <a:avLst/>
          </a:prstGeom>
        </p:spPr>
      </p:pic>
      <p:pic>
        <p:nvPicPr>
          <p:cNvPr id="3" name="Picture 4" descr="C:\Users\Марина Семеновна\Desktop\22cb004a2f3ad05bc6c9f9eef9eb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73216"/>
            <a:ext cx="9144000" cy="1484784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3568" y="1628800"/>
            <a:ext cx="2520280" cy="1728192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effectLst/>
                <a:latin typeface="Times New Roman" pitchFamily="18" charset="0"/>
                <a:cs typeface="Times New Roman" pitchFamily="18" charset="0"/>
              </a:rPr>
              <a:t>Спокойная «зона»</a:t>
            </a:r>
            <a:br>
              <a:rPr lang="ru-RU" sz="36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effectLst/>
                <a:latin typeface="Times New Roman" pitchFamily="18" charset="0"/>
                <a:cs typeface="Times New Roman" pitchFamily="18" charset="0"/>
              </a:rPr>
              <a:t>- «ДО»</a:t>
            </a:r>
          </a:p>
        </p:txBody>
      </p:sp>
    </p:spTree>
    <p:extLst>
      <p:ext uri="{BB962C8B-B14F-4D97-AF65-F5344CB8AC3E}">
        <p14:creationId xmlns:p14="http://schemas.microsoft.com/office/powerpoint/2010/main" val="47157790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328" y="836712"/>
            <a:ext cx="7874656" cy="5905992"/>
          </a:xfrm>
          <a:prstGeom prst="rect">
            <a:avLst/>
          </a:prstGeom>
        </p:spPr>
      </p:pic>
      <p:pic>
        <p:nvPicPr>
          <p:cNvPr id="3" name="Picture 4" descr="C:\Users\Марина Семеновна\Desktop\22cb004a2f3ad05bc6c9f9eef9eb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73216"/>
            <a:ext cx="9144000" cy="1484784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5256584" cy="720080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effectLst/>
                <a:latin typeface="Times New Roman" pitchFamily="18" charset="0"/>
                <a:cs typeface="Times New Roman" pitchFamily="18" charset="0"/>
              </a:rPr>
              <a:t>Активная «зона» - «ДО»</a:t>
            </a:r>
          </a:p>
        </p:txBody>
      </p:sp>
    </p:spTree>
    <p:extLst>
      <p:ext uri="{BB962C8B-B14F-4D97-AF65-F5344CB8AC3E}">
        <p14:creationId xmlns:p14="http://schemas.microsoft.com/office/powerpoint/2010/main" val="386210755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4" name="Picture 4" descr="C:\Users\Марина Семеновна\Desktop\22cb004a2f3ad05bc6c9f9eef9e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73216"/>
            <a:ext cx="9144000" cy="1484784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11560" y="332656"/>
            <a:ext cx="8229600" cy="72008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«Путеводитель по младшей группе»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27584" y="1196752"/>
            <a:ext cx="7416824" cy="352839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1196752"/>
            <a:ext cx="813690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 часть 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«Трансформация группового пространства».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i="1" dirty="0"/>
              <a:t>2 часть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i="1" dirty="0"/>
              <a:t>«Маркеры игрового пространства».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i="1" dirty="0"/>
              <a:t>3 часть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i="1" dirty="0"/>
              <a:t>«Элементы группового пространства».</a:t>
            </a:r>
            <a:endParaRPr lang="ru-RU" sz="3200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576" y="746630"/>
            <a:ext cx="3240360" cy="445604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576" y="188640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1 часть «Трансформация группового пространства»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8024" y="731886"/>
            <a:ext cx="3182371" cy="4484900"/>
          </a:xfrm>
          <a:prstGeom prst="rect">
            <a:avLst/>
          </a:prstGeom>
        </p:spPr>
      </p:pic>
      <p:pic>
        <p:nvPicPr>
          <p:cNvPr id="8" name="Picture 4" descr="C:\Users\Марина Семеновна\Desktop\22cb004a2f3ad05bc6c9f9eef9eb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73216"/>
            <a:ext cx="9144000" cy="1484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990069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88640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1 часть «Трансформация группового пространства»</a:t>
            </a:r>
          </a:p>
        </p:txBody>
      </p:sp>
      <p:pic>
        <p:nvPicPr>
          <p:cNvPr id="8" name="Picture 4" descr="C:\Users\Марина Семеновна\Desktop\22cb004a2f3ad05bc6c9f9eef9e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73216"/>
            <a:ext cx="9144000" cy="1484784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836712"/>
            <a:ext cx="4608512" cy="34563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1196752"/>
            <a:ext cx="3291830" cy="413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0069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88640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1 часть «Трансформация группового пространства»</a:t>
            </a:r>
          </a:p>
        </p:txBody>
      </p:sp>
      <p:pic>
        <p:nvPicPr>
          <p:cNvPr id="8" name="Picture 4" descr="C:\Users\Марина Семеновна\Desktop\22cb004a2f3ad05bc6c9f9eef9e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73216"/>
            <a:ext cx="9144000" cy="1484784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2438890"/>
            <a:ext cx="4139952" cy="31049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528" y="836712"/>
            <a:ext cx="4464496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0069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88640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1 часть «Трансформация группового пространства»</a:t>
            </a:r>
          </a:p>
        </p:txBody>
      </p:sp>
      <p:pic>
        <p:nvPicPr>
          <p:cNvPr id="8" name="Picture 4" descr="C:\Users\Марина Семеновна\Desktop\22cb004a2f3ad05bc6c9f9eef9e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73216"/>
            <a:ext cx="9144000" cy="1484784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692696"/>
            <a:ext cx="2381803" cy="30963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15816" y="980728"/>
            <a:ext cx="2592288" cy="35283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1412776"/>
            <a:ext cx="2978063" cy="397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00697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603</TotalTime>
  <Words>206</Words>
  <Application>Microsoft Office PowerPoint</Application>
  <PresentationFormat>Экран (4:3)</PresentationFormat>
  <Paragraphs>40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Times New Roman</vt:lpstr>
      <vt:lpstr>Verdana</vt:lpstr>
      <vt:lpstr>Wingdings 2</vt:lpstr>
      <vt:lpstr>Wingdings 3</vt:lpstr>
      <vt:lpstr>Открытая</vt:lpstr>
      <vt:lpstr>МАДОУ «Детский сад № 13»</vt:lpstr>
      <vt:lpstr>Рабочая «зона» - «ДО»</vt:lpstr>
      <vt:lpstr>Спокойная «зона» - «ДО»</vt:lpstr>
      <vt:lpstr>Активная «зона» - «ДО»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Рабочая «зона» - «ПОСЛЕ»</vt:lpstr>
      <vt:lpstr>Спокойная «зона» - «ПОСЛЕ»</vt:lpstr>
      <vt:lpstr>Активная «зона» - «ПОСЛЕ»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Verter</cp:lastModifiedBy>
  <cp:revision>92</cp:revision>
  <dcterms:created xsi:type="dcterms:W3CDTF">2017-11-27T14:21:23Z</dcterms:created>
  <dcterms:modified xsi:type="dcterms:W3CDTF">2020-08-23T17:06:52Z</dcterms:modified>
</cp:coreProperties>
</file>